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DD44FAE2.xml" ContentType="application/vnd.ms-powerpoint.comments+xml"/>
  <Override PartName="/ppt/comments/modernComment_123_44DB65A1.xml" ContentType="application/vnd.ms-powerpoint.comments+xml"/>
  <Override PartName="/ppt/comments/modernComment_124_D38D3552.xml" ContentType="application/vnd.ms-powerpoint.comments+xml"/>
  <Override PartName="/ppt/comments/modernComment_125_FB51F91D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71" r:id="rId4"/>
    <p:sldId id="272" r:id="rId5"/>
    <p:sldId id="275" r:id="rId6"/>
    <p:sldId id="276" r:id="rId7"/>
    <p:sldId id="277" r:id="rId8"/>
    <p:sldId id="260" r:id="rId9"/>
    <p:sldId id="262" r:id="rId10"/>
    <p:sldId id="263" r:id="rId11"/>
    <p:sldId id="264" r:id="rId12"/>
    <p:sldId id="270" r:id="rId13"/>
    <p:sldId id="308" r:id="rId14"/>
    <p:sldId id="265" r:id="rId15"/>
    <p:sldId id="273" r:id="rId16"/>
    <p:sldId id="309" r:id="rId17"/>
    <p:sldId id="266" r:id="rId18"/>
    <p:sldId id="274" r:id="rId19"/>
    <p:sldId id="289" r:id="rId20"/>
    <p:sldId id="290" r:id="rId21"/>
    <p:sldId id="291" r:id="rId22"/>
    <p:sldId id="292" r:id="rId23"/>
    <p:sldId id="293" r:id="rId24"/>
    <p:sldId id="310" r:id="rId25"/>
    <p:sldId id="267" r:id="rId26"/>
    <p:sldId id="278" r:id="rId27"/>
    <p:sldId id="295" r:id="rId28"/>
    <p:sldId id="297" r:id="rId29"/>
    <p:sldId id="298" r:id="rId30"/>
    <p:sldId id="301" r:id="rId31"/>
    <p:sldId id="302" r:id="rId32"/>
    <p:sldId id="306" r:id="rId33"/>
    <p:sldId id="303" r:id="rId34"/>
    <p:sldId id="304" r:id="rId35"/>
    <p:sldId id="305" r:id="rId36"/>
    <p:sldId id="307" r:id="rId37"/>
    <p:sldId id="296" r:id="rId38"/>
    <p:sldId id="279" r:id="rId39"/>
    <p:sldId id="280" r:id="rId40"/>
    <p:sldId id="281" r:id="rId41"/>
    <p:sldId id="282" r:id="rId42"/>
    <p:sldId id="284" r:id="rId43"/>
    <p:sldId id="294" r:id="rId44"/>
    <p:sldId id="285" r:id="rId45"/>
    <p:sldId id="286" r:id="rId46"/>
    <p:sldId id="287" r:id="rId47"/>
    <p:sldId id="288" r:id="rId4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71"/>
            <p14:sldId id="272"/>
            <p14:sldId id="275"/>
            <p14:sldId id="276"/>
            <p14:sldId id="277"/>
            <p14:sldId id="260"/>
            <p14:sldId id="262"/>
            <p14:sldId id="263"/>
            <p14:sldId id="264"/>
            <p14:sldId id="270"/>
            <p14:sldId id="308"/>
            <p14:sldId id="265"/>
            <p14:sldId id="273"/>
            <p14:sldId id="309"/>
            <p14:sldId id="266"/>
            <p14:sldId id="274"/>
            <p14:sldId id="289"/>
            <p14:sldId id="290"/>
            <p14:sldId id="291"/>
            <p14:sldId id="292"/>
            <p14:sldId id="293"/>
            <p14:sldId id="310"/>
            <p14:sldId id="267"/>
            <p14:sldId id="278"/>
            <p14:sldId id="295"/>
            <p14:sldId id="297"/>
            <p14:sldId id="298"/>
            <p14:sldId id="301"/>
            <p14:sldId id="302"/>
            <p14:sldId id="306"/>
            <p14:sldId id="303"/>
            <p14:sldId id="304"/>
            <p14:sldId id="305"/>
            <p14:sldId id="307"/>
            <p14:sldId id="296"/>
            <p14:sldId id="279"/>
            <p14:sldId id="280"/>
            <p14:sldId id="281"/>
            <p14:sldId id="282"/>
            <p14:sldId id="284"/>
            <p14:sldId id="294"/>
            <p14:sldId id="285"/>
            <p14:sldId id="286"/>
            <p14:sldId id="287"/>
            <p14:sldId id="288"/>
          </p14:sldIdLst>
        </p14:section>
        <p14:section name="Temporary" id="{22E83262-C796-415E-AFE0-29E2917C60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236427-2080-4035-8B87-D8333FB4A086}" name="Phan Anh Tú" initials="" userId="S::22028238@vnu.edu.vn::edb42066-d5df-4ef2-b6d3-4e0f49faa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BDE"/>
    <a:srgbClr val="FFB097"/>
    <a:srgbClr val="2323FD"/>
    <a:srgbClr val="4040FD"/>
    <a:srgbClr val="C2FEF4"/>
    <a:srgbClr val="3B5059"/>
    <a:srgbClr val="385723"/>
    <a:srgbClr val="FFC2AF"/>
    <a:srgbClr val="6FFDE5"/>
    <a:srgbClr val="FF9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54" autoAdjust="0"/>
    <p:restoredTop sz="90530" autoAdjust="0"/>
  </p:normalViewPr>
  <p:slideViewPr>
    <p:cSldViewPr snapToGrid="0">
      <p:cViewPr varScale="1">
        <p:scale>
          <a:sx n="81" d="100"/>
          <a:sy n="81" d="100"/>
        </p:scale>
        <p:origin x="44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omments/modernComment_10E_DD44F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FFC2-8547-491B-9DEE-4E50171BDBD6}" authorId="{13236427-2080-4035-8B87-D8333FB4A086}" created="2023-10-27T09:45:18.641">
    <pc:sldMkLst xmlns:pc="http://schemas.microsoft.com/office/powerpoint/2013/main/command">
      <pc:docMk/>
      <pc:sldMk cId="3712285410" sldId="270"/>
    </pc:sldMkLst>
    <p188:txBody>
      <a:bodyPr/>
      <a:lstStyle/>
      <a:p>
        <a:r>
          <a:rPr lang="vi-VN"/>
          <a:t>Mấy chữ từ dưới phần saved words thì cho font size bé hơn tại t đi copy ảnh nên không cho nhỏ được ☺️)</a:t>
        </a:r>
      </a:p>
    </p188:txBody>
  </p188:cm>
</p188:cmLst>
</file>

<file path=ppt/comments/modernComment_123_44DB65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147713-4FFB-4871-889A-6F76B1BB6E42}" authorId="{13236427-2080-4035-8B87-D8333FB4A086}" created="2023-10-27T13:51:55.962">
    <pc:sldMkLst xmlns:pc="http://schemas.microsoft.com/office/powerpoint/2013/main/command">
      <pc:docMk/>
      <pc:sldMk cId="1155229089" sldId="291"/>
    </pc:sldMkLst>
    <p188:txBody>
      <a:bodyPr/>
      <a:lstStyle/>
      <a:p>
        <a:r>
          <a:rPr lang="vi-VN"/>
          <a:t>nếu từ thêm vào trùng với từ đã có trong từ điển</a:t>
        </a:r>
      </a:p>
    </p188:txBody>
  </p188:cm>
</p188:cmLst>
</file>

<file path=ppt/comments/modernComment_124_D38D35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41B14-4AC0-4ACE-8C67-D91076096D2F}" authorId="{13236427-2080-4035-8B87-D8333FB4A086}" created="2023-10-27T14:00:15.852">
    <pc:sldMkLst xmlns:pc="http://schemas.microsoft.com/office/powerpoint/2013/main/command">
      <pc:docMk/>
      <pc:sldMk cId="3549246802" sldId="292"/>
    </pc:sldMkLst>
    <p188:txBody>
      <a:bodyPr/>
      <a:lstStyle/>
      <a:p>
        <a:r>
          <a:rPr lang="vi-VN"/>
          <a:t>chọn update</a:t>
        </a:r>
      </a:p>
    </p188:txBody>
  </p188:cm>
</p188:cmLst>
</file>

<file path=ppt/comments/modernComment_125_FB51F9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31BA8-423A-4BDD-82CE-F07D4A34318E}" authorId="{13236427-2080-4035-8B87-D8333FB4A086}" created="2023-10-27T14:00:29.058">
    <pc:sldMkLst xmlns:pc="http://schemas.microsoft.com/office/powerpoint/2013/main/command">
      <pc:docMk/>
      <pc:sldMk cId="4216453405" sldId="293"/>
    </pc:sldMkLst>
    <p188:txBody>
      <a:bodyPr/>
      <a:lstStyle/>
      <a:p>
        <a:r>
          <a:rPr lang="vi-VN"/>
          <a:t>chọn append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337C-9243-4C03-8D19-6980949A5111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3ED6-ED6B-449D-9352-E06A03F8B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1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color: #FFB097</a:t>
            </a:r>
          </a:p>
          <a:p>
            <a:r>
              <a:rPr lang="en-US" dirty="0"/>
              <a:t>title rectangle color: #FFC000</a:t>
            </a:r>
          </a:p>
          <a:p>
            <a:r>
              <a:rPr lang="en-US" dirty="0"/>
              <a:t>word color: #951D05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88483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766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23558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011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#FFB097</a:t>
            </a:r>
          </a:p>
          <a:p>
            <a:r>
              <a:rPr lang="en-US" dirty="0"/>
              <a:t>detail color: </a:t>
            </a:r>
            <a:r>
              <a:rPr lang="vi-VN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#12225B</a:t>
            </a:r>
            <a:endParaRPr lang="en-US" b="0" i="0" dirty="0">
              <a:solidFill>
                <a:srgbClr val="FFFFFF"/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b="0" i="0" dirty="0" err="1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ipa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 color: #000000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1545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0144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9449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r>
              <a:rPr lang="en-US" dirty="0"/>
              <a:t>wrong choice color: #FFB097</a:t>
            </a:r>
          </a:p>
          <a:p>
            <a:r>
              <a:rPr lang="en-US" dirty="0"/>
              <a:t>wrong choice font color: #C00000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3946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613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654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454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 color: #F0F0F0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word color: #12225B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color: #C5E0B4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right choice font color: #385723</a:t>
            </a:r>
          </a:p>
          <a:p>
            <a:r>
              <a:rPr lang="en-US" dirty="0"/>
              <a:t>wrong choice color: #FFB097</a:t>
            </a:r>
          </a:p>
          <a:p>
            <a:r>
              <a:rPr lang="en-US" dirty="0"/>
              <a:t>wrong choice font color: #C00000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button color: </a:t>
            </a:r>
            <a:r>
              <a:rPr lang="vi-VN" dirty="0">
                <a:solidFill>
                  <a:srgbClr val="56A8F5"/>
                </a:solidFill>
                <a:effectLst/>
              </a:rPr>
              <a:t>#12225B</a:t>
            </a:r>
            <a:endParaRPr lang="vi-VN" dirty="0">
              <a:solidFill>
                <a:srgbClr val="BCBEC4"/>
              </a:solidFill>
              <a:effectLst/>
            </a:endParaRP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35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29718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14/11/2023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microsoft.com/office/2018/10/relationships/comments" Target="../comments/modernComment_10E_DD44F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3_44DB65A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4_D38D35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5_FB51F91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960137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1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158008" y="1419555"/>
            <a:ext cx="7079275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saved words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7346149" y="1443405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012" y="1488756"/>
            <a:ext cx="259200" cy="259200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637611" y="757873"/>
            <a:ext cx="238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Saved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33">
            <a:extLst>
              <a:ext uri="{FF2B5EF4-FFF2-40B4-BE49-F238E27FC236}">
                <a16:creationId xmlns:a16="http://schemas.microsoft.com/office/drawing/2014/main" id="{51BE7B1E-E794-D622-4E5A-C3BED109A5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453"/>
          <a:stretch/>
        </p:blipFill>
        <p:spPr>
          <a:xfrm>
            <a:off x="7597834" y="2530927"/>
            <a:ext cx="116378" cy="42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95482-6789-79CB-A9F1-7CE980567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2" y="1987881"/>
            <a:ext cx="7846142" cy="471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5C6029-C4CC-A87E-2CD0-8DDC22C6D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09" y="2434424"/>
            <a:ext cx="7147359" cy="426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6A3C9B-F61C-FD96-34D6-F45B33E18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145" y="1987881"/>
            <a:ext cx="3854246" cy="18103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C8C6D-C89A-6C03-8F98-72DFCB016C1D}"/>
              </a:ext>
            </a:extLst>
          </p:cNvPr>
          <p:cNvCxnSpPr>
            <a:cxnSpLocks/>
          </p:cNvCxnSpPr>
          <p:nvPr/>
        </p:nvCxnSpPr>
        <p:spPr>
          <a:xfrm>
            <a:off x="158009" y="1921397"/>
            <a:ext cx="118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42114EE-0622-D579-57A4-83B315077E0C}"/>
              </a:ext>
            </a:extLst>
          </p:cNvPr>
          <p:cNvSpPr/>
          <p:nvPr/>
        </p:nvSpPr>
        <p:spPr>
          <a:xfrm>
            <a:off x="158009" y="743896"/>
            <a:ext cx="476248" cy="47624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0779DA2E-47AE-4A1F-8E07-9CE63CB01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8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0834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905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 descr="A blue and white paper with a letter on it&#10;&#10;Description automatically generated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760069"/>
            <a:ext cx="472422" cy="472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A7895-5DB5-BDF8-1C3C-7F851A26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9" y="2233747"/>
            <a:ext cx="11861622" cy="333440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318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Translator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6ADFD682-C4D8-48A1-9A6F-8FC5FB0F3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4916129"/>
            <a:ext cx="290052" cy="290052"/>
          </a:xfrm>
          <a:prstGeom prst="rect">
            <a:avLst/>
          </a:prstGeom>
        </p:spPr>
      </p:pic>
      <p:pic>
        <p:nvPicPr>
          <p:cNvPr id="30" name="Picture 29" descr="A black and white symbol with waves&#10;&#10;Description automatically generated">
            <a:extLst>
              <a:ext uri="{FF2B5EF4-FFF2-40B4-BE49-F238E27FC236}">
                <a16:creationId xmlns:a16="http://schemas.microsoft.com/office/drawing/2014/main" id="{2E32856C-B408-C82D-041C-495C6D292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4984955"/>
            <a:ext cx="2916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4294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651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97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395854D3-64BD-B4F7-8C32-7FCFB5C4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2116315"/>
            <a:ext cx="452282" cy="382186"/>
          </a:xfrm>
          <a:prstGeom prst="rect">
            <a:avLst/>
          </a:prstGeom>
        </p:spPr>
      </p:pic>
      <p:pic>
        <p:nvPicPr>
          <p:cNvPr id="3" name="Picture 2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05D4C933-9839-3C69-0948-AB7197F8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3920312"/>
            <a:ext cx="452282" cy="382186"/>
          </a:xfrm>
          <a:prstGeom prst="rect">
            <a:avLst/>
          </a:prstGeom>
        </p:spPr>
      </p:pic>
      <p:pic>
        <p:nvPicPr>
          <p:cNvPr id="4" name="Picture 3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A6752EED-CF62-5A1B-6E50-60E468D8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1504907"/>
            <a:ext cx="452282" cy="3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6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78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new word is added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29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1926784"/>
            <a:ext cx="4970540" cy="30723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610818" y="1951173"/>
            <a:ext cx="1026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3666016" y="2527356"/>
            <a:ext cx="497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word to be added has already existed. Do you want to update or append? Once you update the word, the old data will be replaced with the new one.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4850601" y="4505674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Just append it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EF1E0F04-4C89-C2B9-1270-EE6F8DA926DA}"/>
              </a:ext>
            </a:extLst>
          </p:cNvPr>
          <p:cNvSpPr/>
          <p:nvPr/>
        </p:nvSpPr>
        <p:spPr>
          <a:xfrm>
            <a:off x="4850600" y="3898620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 want to update the word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2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2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word is update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188643" y="3127324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meaning is appended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5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7693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426347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8321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020" y="823085"/>
            <a:ext cx="630224" cy="410307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82BDEF-B554-0AF1-152A-B0B1FED88540}"/>
              </a:ext>
            </a:extLst>
          </p:cNvPr>
          <p:cNvSpPr/>
          <p:nvPr/>
        </p:nvSpPr>
        <p:spPr>
          <a:xfrm>
            <a:off x="468351" y="2209948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4315C-F117-A545-19DB-D9F6BA49007B}"/>
              </a:ext>
            </a:extLst>
          </p:cNvPr>
          <p:cNvSpPr/>
          <p:nvPr/>
        </p:nvSpPr>
        <p:spPr>
          <a:xfrm>
            <a:off x="468351" y="3328373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108F7-827A-F58D-368E-6732C8EB0FC0}"/>
              </a:ext>
            </a:extLst>
          </p:cNvPr>
          <p:cNvSpPr/>
          <p:nvPr/>
        </p:nvSpPr>
        <p:spPr>
          <a:xfrm>
            <a:off x="468351" y="4446798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468351" y="1480782"/>
            <a:ext cx="694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your vocabulary with our games and quizzes.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2B224-DD29-153D-C6E4-DF42ABB5309E}"/>
              </a:ext>
            </a:extLst>
          </p:cNvPr>
          <p:cNvSpPr txBox="1"/>
          <p:nvPr/>
        </p:nvSpPr>
        <p:spPr>
          <a:xfrm>
            <a:off x="2379407" y="2430118"/>
            <a:ext cx="177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Flashcard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64109-D45D-A00F-E0CF-25015B5F1DE7}"/>
              </a:ext>
            </a:extLst>
          </p:cNvPr>
          <p:cNvSpPr txBox="1"/>
          <p:nvPr/>
        </p:nvSpPr>
        <p:spPr>
          <a:xfrm>
            <a:off x="2379407" y="3548543"/>
            <a:ext cx="1695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73EE-D564-4FC4-98CC-BB45B21A0FAB}"/>
              </a:ext>
            </a:extLst>
          </p:cNvPr>
          <p:cNvSpPr txBox="1"/>
          <p:nvPr/>
        </p:nvSpPr>
        <p:spPr>
          <a:xfrm>
            <a:off x="2379407" y="4666968"/>
            <a:ext cx="2202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004BF-DF9C-E5B9-9311-EEF81B17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3442943"/>
            <a:ext cx="712658" cy="7126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AFE3B6-11BC-77C0-8DDE-D0BCE6B59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17" y="4586436"/>
            <a:ext cx="773470" cy="773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64475-8247-29B4-C9F7-075E404FD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2329674"/>
            <a:ext cx="712658" cy="7126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A49902-BAC8-7E7C-0CA1-72C1E1250ACC}"/>
              </a:ext>
            </a:extLst>
          </p:cNvPr>
          <p:cNvSpPr/>
          <p:nvPr/>
        </p:nvSpPr>
        <p:spPr>
          <a:xfrm>
            <a:off x="9556955" y="2430118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81BD4C-9AC8-DF02-7A6E-8645F235A7DD}"/>
              </a:ext>
            </a:extLst>
          </p:cNvPr>
          <p:cNvSpPr/>
          <p:nvPr/>
        </p:nvSpPr>
        <p:spPr>
          <a:xfrm>
            <a:off x="9556955" y="3548543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BDADE4-1C14-644C-6A6D-0399E9842577}"/>
              </a:ext>
            </a:extLst>
          </p:cNvPr>
          <p:cNvSpPr/>
          <p:nvPr/>
        </p:nvSpPr>
        <p:spPr>
          <a:xfrm>
            <a:off x="9556955" y="4666968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4E5243-F6D4-5174-B1E7-9B5DC0AA1B4A}"/>
              </a:ext>
            </a:extLst>
          </p:cNvPr>
          <p:cNvSpPr/>
          <p:nvPr/>
        </p:nvSpPr>
        <p:spPr>
          <a:xfrm>
            <a:off x="468351" y="5568152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FD378-3EF0-A03B-C4FD-ED034604C6AE}"/>
              </a:ext>
            </a:extLst>
          </p:cNvPr>
          <p:cNvSpPr txBox="1"/>
          <p:nvPr/>
        </p:nvSpPr>
        <p:spPr>
          <a:xfrm>
            <a:off x="2379407" y="5788322"/>
            <a:ext cx="1792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Matching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1337A2-B890-CBE5-FBFF-7DF700FEB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217" y="5707790"/>
            <a:ext cx="773470" cy="77347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C9513E-3442-6EFA-8392-73F68DEF26E8}"/>
              </a:ext>
            </a:extLst>
          </p:cNvPr>
          <p:cNvSpPr/>
          <p:nvPr/>
        </p:nvSpPr>
        <p:spPr>
          <a:xfrm>
            <a:off x="9556955" y="5788322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27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ình chữ nhật 8">
            <a:extLst>
              <a:ext uri="{FF2B5EF4-FFF2-40B4-BE49-F238E27FC236}">
                <a16:creationId xmlns:a16="http://schemas.microsoft.com/office/drawing/2014/main" id="{B036399D-D50F-8D0B-9E20-113539AB3430}"/>
              </a:ext>
            </a:extLst>
          </p:cNvPr>
          <p:cNvSpPr/>
          <p:nvPr/>
        </p:nvSpPr>
        <p:spPr>
          <a:xfrm>
            <a:off x="0" y="-11101"/>
            <a:ext cx="12310946" cy="624466"/>
          </a:xfrm>
          <a:prstGeom prst="rect">
            <a:avLst/>
          </a:prstGeom>
          <a:solidFill>
            <a:srgbClr val="FFB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1614311" y="1148644"/>
            <a:ext cx="8963378" cy="5486400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5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A6D508-7CD4-710C-11AD-BE18CD57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5" y="3601155"/>
            <a:ext cx="581378" cy="581378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1EF031-FE47-78A5-04F7-571F6C76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22377" y="3601155"/>
            <a:ext cx="581378" cy="581378"/>
          </a:xfrm>
          <a:prstGeom prst="rect">
            <a:avLst/>
          </a:prstGeom>
        </p:spPr>
      </p:pic>
      <p:pic>
        <p:nvPicPr>
          <p:cNvPr id="17" name="Picture 16" descr="A stack of colorful papers&#10;&#10;Description automatically generated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Flashcards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7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8">
            <a:extLst>
              <a:ext uri="{FF2B5EF4-FFF2-40B4-BE49-F238E27FC236}">
                <a16:creationId xmlns:a16="http://schemas.microsoft.com/office/drawing/2014/main" id="{2249CE3B-1C3C-1EFF-BD80-39DB1AB769FB}"/>
              </a:ext>
            </a:extLst>
          </p:cNvPr>
          <p:cNvSpPr/>
          <p:nvPr/>
        </p:nvSpPr>
        <p:spPr>
          <a:xfrm>
            <a:off x="0" y="-11101"/>
            <a:ext cx="12310946" cy="624466"/>
          </a:xfrm>
          <a:prstGeom prst="rect">
            <a:avLst/>
          </a:prstGeom>
          <a:solidFill>
            <a:srgbClr val="FFB0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1614311" y="1148644"/>
            <a:ext cx="8963378" cy="5486400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0A6D508-7CD4-710C-11AD-BE18CD57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5" y="3601155"/>
            <a:ext cx="581378" cy="581378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1EF031-FE47-78A5-04F7-571F6C76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22377" y="3601155"/>
            <a:ext cx="581378" cy="581378"/>
          </a:xfrm>
          <a:prstGeom prst="rect">
            <a:avLst/>
          </a:prstGeom>
        </p:spPr>
      </p:pic>
      <p:pic>
        <p:nvPicPr>
          <p:cNvPr id="17" name="Picture 16" descr="A stack of colorful papers&#10;&#10;Description automatically generated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21890-E69F-6CE2-01C7-B0D552EEDF58}"/>
              </a:ext>
            </a:extLst>
          </p:cNvPr>
          <p:cNvSpPr txBox="1"/>
          <p:nvPr/>
        </p:nvSpPr>
        <p:spPr>
          <a:xfrm>
            <a:off x="5444668" y="2877156"/>
            <a:ext cx="897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[IPA]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5078092" y="3601155"/>
            <a:ext cx="1630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[Detail]</a:t>
            </a:r>
            <a:endParaRPr lang="vi-VN" sz="32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55C0F3-B2B6-5CC7-F9BB-8ED8F1532092}"/>
              </a:ext>
            </a:extLst>
          </p:cNvPr>
          <p:cNvSpPr txBox="1"/>
          <p:nvPr/>
        </p:nvSpPr>
        <p:spPr>
          <a:xfrm>
            <a:off x="778934" y="127567"/>
            <a:ext cx="1302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Flashcards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35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Hình chữ nhật 8">
            <a:extLst>
              <a:ext uri="{FF2B5EF4-FFF2-40B4-BE49-F238E27FC236}">
                <a16:creationId xmlns:a16="http://schemas.microsoft.com/office/drawing/2014/main" id="{BC26C60E-E90B-3B8A-CAD5-C79910AE889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0028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8F468-C724-FE8F-8798-BB91BF9F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4952"/>
            <a:ext cx="12192000" cy="259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A41C6-2378-6420-C636-2FF3E7E7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1946"/>
            <a:ext cx="12192000" cy="184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F797E0-0B4A-5160-9C87-39DD55AE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82549"/>
            <a:ext cx="12192000" cy="2011669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EB79AB-3A77-09AF-14F4-9F34C7B2382D}"/>
              </a:ext>
            </a:extLst>
          </p:cNvPr>
          <p:cNvSpPr/>
          <p:nvPr/>
        </p:nvSpPr>
        <p:spPr>
          <a:xfrm>
            <a:off x="11839904" y="893515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EA04A-1039-4B23-5ECA-6DBC6D15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6826"/>
            <a:ext cx="1184538" cy="554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E46172-6871-D702-0139-F93C4FFEF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346" y="4193508"/>
            <a:ext cx="1375058" cy="497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FF66B-AF91-74D0-A493-DE49153D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687" y="2763419"/>
            <a:ext cx="5063236" cy="1394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844EE-225C-CD09-3E56-D263F902B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87" y="3387213"/>
            <a:ext cx="5408702" cy="560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F09E9E-91BA-79C9-198A-FAD8CCD2F6F8}"/>
              </a:ext>
            </a:extLst>
          </p:cNvPr>
          <p:cNvSpPr txBox="1"/>
          <p:nvPr/>
        </p:nvSpPr>
        <p:spPr>
          <a:xfrm>
            <a:off x="12295613" y="773930"/>
            <a:ext cx="206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F6601-B847-D1C4-9626-F3B906A65FDF}"/>
              </a:ext>
            </a:extLst>
          </p:cNvPr>
          <p:cNvSpPr txBox="1"/>
          <p:nvPr/>
        </p:nvSpPr>
        <p:spPr>
          <a:xfrm>
            <a:off x="12192000" y="3951853"/>
            <a:ext cx="2064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about this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ở scene 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55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Hình chữ nhật 8">
            <a:extLst>
              <a:ext uri="{FF2B5EF4-FFF2-40B4-BE49-F238E27FC236}">
                <a16:creationId xmlns:a16="http://schemas.microsoft.com/office/drawing/2014/main" id="{BC26C60E-E90B-3B8A-CAD5-C79910AE889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7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E9F5C-30E1-E66B-D97A-208967FE04DB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A8AEE-D376-9FF2-00DA-52011BA7FB8C}"/>
              </a:ext>
            </a:extLst>
          </p:cNvPr>
          <p:cNvSpPr txBox="1"/>
          <p:nvPr/>
        </p:nvSpPr>
        <p:spPr>
          <a:xfrm>
            <a:off x="5223133" y="6247346"/>
            <a:ext cx="17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 done!</a:t>
            </a:r>
            <a:endParaRPr lang="vi-VN" sz="2400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0F974AD8-6700-2524-91FE-137A75BEEACD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06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Hình chữ nhật 8">
            <a:extLst>
              <a:ext uri="{FF2B5EF4-FFF2-40B4-BE49-F238E27FC236}">
                <a16:creationId xmlns:a16="http://schemas.microsoft.com/office/drawing/2014/main" id="{BC26C60E-E90B-3B8A-CAD5-C79910AE889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solidFill>
            <a:srgbClr val="FFDB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151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Studying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rgbClr val="FFB0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9DFED-5FA6-3784-3E13-9123040FEF14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58EB3-07E9-B8BC-D865-6E43333483E7}"/>
              </a:ext>
            </a:extLst>
          </p:cNvPr>
          <p:cNvSpPr txBox="1"/>
          <p:nvPr/>
        </p:nvSpPr>
        <p:spPr>
          <a:xfrm>
            <a:off x="3693794" y="6247345"/>
            <a:ext cx="476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Don’t worry, just keep learning!</a:t>
            </a:r>
            <a:endParaRPr lang="vi-VN" sz="2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11BAAC9-698A-F56F-51D4-4618AB5813AF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Hình chữ nhật 8">
            <a:extLst>
              <a:ext uri="{FF2B5EF4-FFF2-40B4-BE49-F238E27FC236}">
                <a16:creationId xmlns:a16="http://schemas.microsoft.com/office/drawing/2014/main" id="{BACCABD5-E6D2-CB10-7E7F-C03B0286DE6E}"/>
              </a:ext>
            </a:extLst>
          </p:cNvPr>
          <p:cNvSpPr/>
          <p:nvPr/>
        </p:nvSpPr>
        <p:spPr>
          <a:xfrm>
            <a:off x="395111" y="253233"/>
            <a:ext cx="11401778" cy="6351534"/>
          </a:xfrm>
          <a:prstGeom prst="rect">
            <a:avLst/>
          </a:prstGeom>
          <a:gradFill flip="none" rotWithShape="1">
            <a:gsLst>
              <a:gs pos="100000">
                <a:srgbClr val="C2FEF4">
                  <a:alpha val="62000"/>
                </a:srgbClr>
              </a:gs>
              <a:gs pos="47000">
                <a:srgbClr val="FFC2AF">
                  <a:alpha val="96000"/>
                </a:srgbClr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270000" dist="50800" dir="5400000" algn="ctr" rotWithShape="0">
              <a:srgbClr val="000000">
                <a:alpha val="43137"/>
              </a:srgb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BA070-0C94-49ED-A8F5-3E943A696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903" y="1896323"/>
            <a:ext cx="2767229" cy="2767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41096-394E-AC9B-DDD3-957A59713626}"/>
              </a:ext>
            </a:extLst>
          </p:cNvPr>
          <p:cNvSpPr txBox="1"/>
          <p:nvPr/>
        </p:nvSpPr>
        <p:spPr>
          <a:xfrm>
            <a:off x="4128184" y="328775"/>
            <a:ext cx="3935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n w="66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DEBUG FREE TRIAL" pitchFamily="50" charset="0"/>
                <a:cs typeface="Segoe UI" panose="020B0502040204020203" pitchFamily="34" charset="0"/>
              </a:rPr>
              <a:t>Challenging</a:t>
            </a:r>
            <a:endParaRPr lang="vi-VN" sz="6600" b="1" dirty="0">
              <a:ln w="66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4A076-EC26-1337-7852-46E7D2B4EBBE}"/>
              </a:ext>
            </a:extLst>
          </p:cNvPr>
          <p:cNvSpPr txBox="1"/>
          <p:nvPr/>
        </p:nvSpPr>
        <p:spPr>
          <a:xfrm>
            <a:off x="4776918" y="1666728"/>
            <a:ext cx="6111813" cy="2950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3B5059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You will have a set of 20 questions with given Vietnamese meaning and 5 seconds to choose the most suitable English lexis.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3B5059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Every correct answer you will get 10 points.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3B5059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However, be careful as you also lose 5 points for each incorrect choice.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3B5059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Try your best and get the as high score as you can!</a:t>
            </a:r>
            <a:endParaRPr lang="vi-VN" dirty="0">
              <a:solidFill>
                <a:srgbClr val="3B50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5BC7CB86-C5CD-7270-6174-CF46E1A0F8F5}"/>
              </a:ext>
            </a:extLst>
          </p:cNvPr>
          <p:cNvSpPr/>
          <p:nvPr/>
        </p:nvSpPr>
        <p:spPr>
          <a:xfrm>
            <a:off x="5266266" y="5840318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68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Hình chữ nhật 8">
            <a:extLst>
              <a:ext uri="{FF2B5EF4-FFF2-40B4-BE49-F238E27FC236}">
                <a16:creationId xmlns:a16="http://schemas.microsoft.com/office/drawing/2014/main" id="{BACCABD5-E6D2-CB10-7E7F-C03B0286DE6E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gradFill flip="none" rotWithShape="1">
            <a:gsLst>
              <a:gs pos="100000">
                <a:srgbClr val="C2FEF4"/>
              </a:gs>
              <a:gs pos="46000">
                <a:srgbClr val="FFC2AF"/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BA070-0C94-49ED-A8F5-3E943A696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41096-394E-AC9B-DDD3-957A59713626}"/>
              </a:ext>
            </a:extLst>
          </p:cNvPr>
          <p:cNvSpPr txBox="1"/>
          <p:nvPr/>
        </p:nvSpPr>
        <p:spPr>
          <a:xfrm>
            <a:off x="778934" y="12756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4A076-EC26-1337-7852-46E7D2B4EBBE}"/>
              </a:ext>
            </a:extLst>
          </p:cNvPr>
          <p:cNvSpPr txBox="1"/>
          <p:nvPr/>
        </p:nvSpPr>
        <p:spPr>
          <a:xfrm>
            <a:off x="9291033" y="125661"/>
            <a:ext cx="8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Score: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234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ình chữ nhật 8">
            <a:extLst>
              <a:ext uri="{FF2B5EF4-FFF2-40B4-BE49-F238E27FC236}">
                <a16:creationId xmlns:a16="http://schemas.microsoft.com/office/drawing/2014/main" id="{FE58EB31-2FF8-4852-1484-4A61E888973B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gradFill flip="none" rotWithShape="1">
            <a:gsLst>
              <a:gs pos="100000">
                <a:srgbClr val="C2FEF4"/>
              </a:gs>
              <a:gs pos="46000">
                <a:srgbClr val="FFC2AF"/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B7DC8-304F-62CF-4685-7667BCEF5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A6A535-CE66-D0A2-8A1E-1AA6CC7E6C2A}"/>
              </a:ext>
            </a:extLst>
          </p:cNvPr>
          <p:cNvSpPr txBox="1"/>
          <p:nvPr/>
        </p:nvSpPr>
        <p:spPr>
          <a:xfrm>
            <a:off x="778934" y="12756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72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E9F5C-30E1-E66B-D97A-208967FE04DB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CA8AEE-D376-9FF2-00DA-52011BA7FB8C}"/>
              </a:ext>
            </a:extLst>
          </p:cNvPr>
          <p:cNvSpPr txBox="1"/>
          <p:nvPr/>
        </p:nvSpPr>
        <p:spPr>
          <a:xfrm>
            <a:off x="4697348" y="6247345"/>
            <a:ext cx="2797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Well done! + 10pt</a:t>
            </a:r>
            <a:endParaRPr lang="vi-VN" sz="2400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0F974AD8-6700-2524-91FE-137A75BEEACD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26403-3CF0-DB0A-ACB9-B2E0B7D6F994}"/>
              </a:ext>
            </a:extLst>
          </p:cNvPr>
          <p:cNvSpPr txBox="1"/>
          <p:nvPr/>
        </p:nvSpPr>
        <p:spPr>
          <a:xfrm>
            <a:off x="9291033" y="125661"/>
            <a:ext cx="8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Score: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711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28E701-6261-1119-0654-E5E5A96F108D}"/>
              </a:ext>
            </a:extLst>
          </p:cNvPr>
          <p:cNvSpPr/>
          <p:nvPr/>
        </p:nvSpPr>
        <p:spPr>
          <a:xfrm>
            <a:off x="605804" y="891822"/>
            <a:ext cx="10980392" cy="4500366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FEBF33-083F-AFFF-6801-6592B74ADB6B}"/>
              </a:ext>
            </a:extLst>
          </p:cNvPr>
          <p:cNvSpPr/>
          <p:nvPr/>
        </p:nvSpPr>
        <p:spPr>
          <a:xfrm>
            <a:off x="6762045" y="1096480"/>
            <a:ext cx="4097866" cy="982133"/>
          </a:xfrm>
          <a:prstGeom prst="roundRect">
            <a:avLst/>
          </a:prstGeom>
          <a:solidFill>
            <a:srgbClr val="FFB09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BCD78E-F74D-6E08-DA12-42D8B5132E10}"/>
              </a:ext>
            </a:extLst>
          </p:cNvPr>
          <p:cNvSpPr/>
          <p:nvPr/>
        </p:nvSpPr>
        <p:spPr>
          <a:xfrm>
            <a:off x="6762045" y="4111936"/>
            <a:ext cx="4097866" cy="98213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163925-B35B-E282-1308-5E3356564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2901" y="1154529"/>
            <a:ext cx="820064" cy="836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96C7BA-83D3-8675-87EC-AA1A4A52F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097" y="4205396"/>
            <a:ext cx="745513" cy="7786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4EFB29-B62B-D305-E064-677DBCB4E7E5}"/>
              </a:ext>
            </a:extLst>
          </p:cNvPr>
          <p:cNvSpPr txBox="1"/>
          <p:nvPr/>
        </p:nvSpPr>
        <p:spPr>
          <a:xfrm>
            <a:off x="7911455" y="138817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A</a:t>
            </a:r>
            <a:endParaRPr lang="vi-VN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0C9C10-9CCF-4B73-176C-9900171B3FBB}"/>
              </a:ext>
            </a:extLst>
          </p:cNvPr>
          <p:cNvSpPr txBox="1"/>
          <p:nvPr/>
        </p:nvSpPr>
        <p:spPr>
          <a:xfrm>
            <a:off x="7911454" y="441005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choice C</a:t>
            </a:r>
            <a:endParaRPr lang="vi-VN" b="1" dirty="0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9DFED-5FA6-3784-3E13-9123040FEF14}"/>
              </a:ext>
            </a:extLst>
          </p:cNvPr>
          <p:cNvSpPr/>
          <p:nvPr/>
        </p:nvSpPr>
        <p:spPr>
          <a:xfrm>
            <a:off x="-59472" y="6005689"/>
            <a:ext cx="12310946" cy="9482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B58EB3-07E9-B8BC-D865-6E43333483E7}"/>
              </a:ext>
            </a:extLst>
          </p:cNvPr>
          <p:cNvSpPr txBox="1"/>
          <p:nvPr/>
        </p:nvSpPr>
        <p:spPr>
          <a:xfrm>
            <a:off x="4535573" y="6210067"/>
            <a:ext cx="3290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That’s incorrect! </a:t>
            </a:r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- 5pt</a:t>
            </a:r>
            <a:endParaRPr lang="vi-VN" sz="2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A11BAAC9-698A-F56F-51D4-4618AB5813AF}"/>
              </a:ext>
            </a:extLst>
          </p:cNvPr>
          <p:cNvSpPr/>
          <p:nvPr/>
        </p:nvSpPr>
        <p:spPr>
          <a:xfrm>
            <a:off x="10030178" y="6210067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Hình chữ nhật 8">
            <a:extLst>
              <a:ext uri="{FF2B5EF4-FFF2-40B4-BE49-F238E27FC236}">
                <a16:creationId xmlns:a16="http://schemas.microsoft.com/office/drawing/2014/main" id="{81A0D857-D648-AEB2-2E06-A2A756FA655F}"/>
              </a:ext>
            </a:extLst>
          </p:cNvPr>
          <p:cNvSpPr/>
          <p:nvPr/>
        </p:nvSpPr>
        <p:spPr>
          <a:xfrm>
            <a:off x="-59473" y="0"/>
            <a:ext cx="12310946" cy="624466"/>
          </a:xfrm>
          <a:prstGeom prst="rect">
            <a:avLst/>
          </a:prstGeom>
          <a:gradFill flip="none" rotWithShape="1">
            <a:gsLst>
              <a:gs pos="100000">
                <a:srgbClr val="C2FEF4"/>
              </a:gs>
              <a:gs pos="46000">
                <a:srgbClr val="FFC2AF"/>
              </a:gs>
              <a:gs pos="0">
                <a:schemeClr val="accent4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9CF30-B2D4-16F7-7D75-FCE81DE7A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180" y="94921"/>
            <a:ext cx="434624" cy="434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C8CA45-638E-078C-1270-8144A0E97846}"/>
              </a:ext>
            </a:extLst>
          </p:cNvPr>
          <p:cNvSpPr txBox="1"/>
          <p:nvPr/>
        </p:nvSpPr>
        <p:spPr>
          <a:xfrm>
            <a:off x="778934" y="127567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Challenging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0604E2-D5ED-EB7C-8B50-C62AC59CC850}"/>
              </a:ext>
            </a:extLst>
          </p:cNvPr>
          <p:cNvSpPr txBox="1"/>
          <p:nvPr/>
        </p:nvSpPr>
        <p:spPr>
          <a:xfrm>
            <a:off x="9291033" y="125661"/>
            <a:ext cx="8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Score: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2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6A3846-10D4-A476-1261-8F2E0EDB278B}"/>
              </a:ext>
            </a:extLst>
          </p:cNvPr>
          <p:cNvSpPr txBox="1"/>
          <p:nvPr/>
        </p:nvSpPr>
        <p:spPr>
          <a:xfrm>
            <a:off x="1068147" y="2818839"/>
            <a:ext cx="172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1222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[Word]</a:t>
            </a:r>
            <a:endParaRPr lang="vi-VN" sz="3600" b="1" dirty="0">
              <a:solidFill>
                <a:srgbClr val="12225B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681F91-684A-1A35-F062-4AA9876EC7FE}"/>
              </a:ext>
            </a:extLst>
          </p:cNvPr>
          <p:cNvSpPr/>
          <p:nvPr/>
        </p:nvSpPr>
        <p:spPr>
          <a:xfrm>
            <a:off x="6762045" y="2604208"/>
            <a:ext cx="4097866" cy="9821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385CF7-B177-6603-0999-DED968B2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460" y="2693524"/>
            <a:ext cx="728946" cy="8034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8104FF-B69F-8F16-0D50-283F43D53B91}"/>
              </a:ext>
            </a:extLst>
          </p:cNvPr>
          <p:cNvSpPr txBox="1"/>
          <p:nvPr/>
        </p:nvSpPr>
        <p:spPr>
          <a:xfrm>
            <a:off x="7832825" y="2910606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choice B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88C4C7-125D-EF25-7196-4BACB8681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86016"/>
            <a:ext cx="12192000" cy="5200650"/>
          </a:xfrm>
          <a:prstGeom prst="rect">
            <a:avLst/>
          </a:prstGeom>
        </p:spPr>
      </p:pic>
      <p:sp>
        <p:nvSpPr>
          <p:cNvPr id="2" name="Hình chữ nhật 8">
            <a:extLst>
              <a:ext uri="{FF2B5EF4-FFF2-40B4-BE49-F238E27FC236}">
                <a16:creationId xmlns:a16="http://schemas.microsoft.com/office/drawing/2014/main" id="{BACCABD5-E6D2-CB10-7E7F-C03B0286DE6E}"/>
              </a:ext>
            </a:extLst>
          </p:cNvPr>
          <p:cNvSpPr/>
          <p:nvPr/>
        </p:nvSpPr>
        <p:spPr>
          <a:xfrm>
            <a:off x="395110" y="321254"/>
            <a:ext cx="11401778" cy="6351534"/>
          </a:xfrm>
          <a:prstGeom prst="rect">
            <a:avLst/>
          </a:prstGeom>
          <a:gradFill flip="none" rotWithShape="1">
            <a:gsLst>
              <a:gs pos="0">
                <a:srgbClr val="2323FD"/>
              </a:gs>
              <a:gs pos="100000">
                <a:srgbClr val="FFB097">
                  <a:alpha val="76863"/>
                </a:srgb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270000" dist="50800" dir="5400000" algn="ctr" rotWithShape="0">
              <a:srgbClr val="000000">
                <a:alpha val="43137"/>
              </a:srgb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2B8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BA070-0C94-49ED-A8F5-3E943A696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903" y="1896323"/>
            <a:ext cx="2767229" cy="27672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841096-394E-AC9B-DDD3-957A59713626}"/>
              </a:ext>
            </a:extLst>
          </p:cNvPr>
          <p:cNvSpPr txBox="1"/>
          <p:nvPr/>
        </p:nvSpPr>
        <p:spPr>
          <a:xfrm>
            <a:off x="4558238" y="324744"/>
            <a:ext cx="30755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n w="6600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DEBUG FREE TRIAL" pitchFamily="50" charset="0"/>
                <a:cs typeface="Segoe UI" panose="020B0502040204020203" pitchFamily="34" charset="0"/>
              </a:rPr>
              <a:t>Matching</a:t>
            </a:r>
            <a:endParaRPr lang="vi-VN" sz="6600" b="1" dirty="0">
              <a:ln w="6600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94A076-EC26-1337-7852-46E7D2B4EBBE}"/>
              </a:ext>
            </a:extLst>
          </p:cNvPr>
          <p:cNvSpPr txBox="1"/>
          <p:nvPr/>
        </p:nvSpPr>
        <p:spPr>
          <a:xfrm>
            <a:off x="4776918" y="2290296"/>
            <a:ext cx="6111813" cy="1703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Ten words and their definitions will be shown in 20 boxes randomly.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Franklin Gothic Demi" panose="020B0703020102020204" pitchFamily="34" charset="0"/>
                <a:cs typeface="Segoe UI" panose="020B0502040204020203" pitchFamily="34" charset="0"/>
              </a:rPr>
              <a:t>Try to match all the terms with their definitions as quickly as possible. Avoid incorrect matches. They add extra time!</a:t>
            </a:r>
            <a:endParaRPr lang="vi-VN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5BC7CB86-C5CD-7270-6174-CF46E1A0F8F5}"/>
              </a:ext>
            </a:extLst>
          </p:cNvPr>
          <p:cNvSpPr/>
          <p:nvPr/>
        </p:nvSpPr>
        <p:spPr>
          <a:xfrm>
            <a:off x="5266266" y="5871984"/>
            <a:ext cx="1659466" cy="536222"/>
          </a:xfrm>
          <a:prstGeom prst="flowChartTerminator">
            <a:avLst/>
          </a:prstGeom>
          <a:solidFill>
            <a:srgbClr val="1222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2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59A7-8C8F-967A-F5A2-45634B49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22EB-6509-D984-8DFE-425233CD8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600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39E88BEC-6CDA-B4C1-4AEB-E51725C28C63}"/>
              </a:ext>
            </a:extLst>
          </p:cNvPr>
          <p:cNvSpPr/>
          <p:nvPr/>
        </p:nvSpPr>
        <p:spPr>
          <a:xfrm>
            <a:off x="-8674" y="5127226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28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272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1948640"/>
            <a:ext cx="1501373" cy="1709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Small</a:t>
            </a:r>
          </a:p>
          <a:p>
            <a:pPr>
              <a:lnSpc>
                <a:spcPct val="150000"/>
              </a:lnSpc>
            </a:pPr>
            <a:r>
              <a:rPr lang="en-US" dirty="0"/>
              <a:t>⃝ Medium</a:t>
            </a:r>
          </a:p>
          <a:p>
            <a:pPr>
              <a:lnSpc>
                <a:spcPct val="150000"/>
              </a:lnSpc>
            </a:pPr>
            <a:r>
              <a:rPr lang="en-US" dirty="0"/>
              <a:t>⃝  Large</a:t>
            </a:r>
          </a:p>
          <a:p>
            <a:pPr>
              <a:lnSpc>
                <a:spcPct val="150000"/>
              </a:lnSpc>
            </a:pPr>
            <a:r>
              <a:rPr lang="en-US" dirty="0"/>
              <a:t>⃝  Very Large</a:t>
            </a:r>
            <a:endParaRPr lang="vi-V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2628724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words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1026" name="Picture 2" descr="Premium Vector | Welcoming chatbot character support automated service  vector illustration">
            <a:extLst>
              <a:ext uri="{FF2B5EF4-FFF2-40B4-BE49-F238E27FC236}">
                <a16:creationId xmlns:a16="http://schemas.microsoft.com/office/drawing/2014/main" id="{92EA9016-5652-A3AB-F699-FD63FB72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24" y="1915865"/>
            <a:ext cx="4521970" cy="35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59433-590E-1A41-47D2-2EA9ECEDB87D}"/>
              </a:ext>
            </a:extLst>
          </p:cNvPr>
          <p:cNvSpPr txBox="1"/>
          <p:nvPr/>
        </p:nvSpPr>
        <p:spPr>
          <a:xfrm>
            <a:off x="6174540" y="5469873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Search something</a:t>
            </a:r>
            <a:endParaRPr lang="vi-V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B292E3F-2617-3D0B-B19B-02F8E2E80772}"/>
              </a:ext>
            </a:extLst>
          </p:cNvPr>
          <p:cNvSpPr txBox="1"/>
          <p:nvPr/>
        </p:nvSpPr>
        <p:spPr>
          <a:xfrm>
            <a:off x="3022095" y="1456391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9210D-573E-10AE-5909-6B6EAB51E3E4}"/>
              </a:ext>
            </a:extLst>
          </p:cNvPr>
          <p:cNvSpPr txBox="1"/>
          <p:nvPr/>
        </p:nvSpPr>
        <p:spPr>
          <a:xfrm>
            <a:off x="4055964" y="1944992"/>
            <a:ext cx="12009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Man</a:t>
            </a:r>
          </a:p>
          <a:p>
            <a:pPr>
              <a:lnSpc>
                <a:spcPct val="150000"/>
              </a:lnSpc>
            </a:pPr>
            <a:r>
              <a:rPr lang="en-US" dirty="0"/>
              <a:t>⃝ Woman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05541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2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3022095" y="146003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4055964" y="194864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49287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9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1">
            <a:extLst>
              <a:ext uri="{FF2B5EF4-FFF2-40B4-BE49-F238E27FC236}">
                <a16:creationId xmlns:a16="http://schemas.microsoft.com/office/drawing/2014/main" id="{FF4910F3-66FA-981E-10DE-6D2E2B2CA217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1E354D17-EB98-8D5D-2A31-E72B51FD9D98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73A72657-6B9E-B89C-F364-AD1166965F16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2E1-EC1C-34EE-F5BF-0875786D8133}"/>
              </a:ext>
            </a:extLst>
          </p:cNvPr>
          <p:cNvSpPr txBox="1"/>
          <p:nvPr/>
        </p:nvSpPr>
        <p:spPr>
          <a:xfrm>
            <a:off x="4178961" y="3126091"/>
            <a:ext cx="393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password is updated successfully!</a:t>
            </a:r>
            <a:endParaRPr lang="vi-VN" dirty="0"/>
          </a:p>
        </p:txBody>
      </p:sp>
      <p:sp>
        <p:nvSpPr>
          <p:cNvPr id="15" name="Hình chữ nhật 4">
            <a:extLst>
              <a:ext uri="{FF2B5EF4-FFF2-40B4-BE49-F238E27FC236}">
                <a16:creationId xmlns:a16="http://schemas.microsoft.com/office/drawing/2014/main" id="{A4B2BC9F-91D7-7D64-39E1-42F2FBE0CBD2}"/>
              </a:ext>
            </a:extLst>
          </p:cNvPr>
          <p:cNvSpPr/>
          <p:nvPr/>
        </p:nvSpPr>
        <p:spPr>
          <a:xfrm>
            <a:off x="5372963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9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80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1509902" y="1660994"/>
            <a:ext cx="9233566" cy="3524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3DD33CE-DB3D-C8A0-91CE-6B3ABD0A48C3}"/>
              </a:ext>
            </a:extLst>
          </p:cNvPr>
          <p:cNvSpPr/>
          <p:nvPr/>
        </p:nvSpPr>
        <p:spPr>
          <a:xfrm>
            <a:off x="10378153" y="1759639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280969" y="1749108"/>
            <a:ext cx="16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Warning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1696495" y="3118494"/>
            <a:ext cx="882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you confirm delete your account, all of your data will be lost. Do you want to continue?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8893842" y="4514566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ình chữ nhật 4">
            <a:extLst>
              <a:ext uri="{FF2B5EF4-FFF2-40B4-BE49-F238E27FC236}">
                <a16:creationId xmlns:a16="http://schemas.microsoft.com/office/drawing/2014/main" id="{D1A42320-438E-FA71-486F-03365C4CB43F}"/>
              </a:ext>
            </a:extLst>
          </p:cNvPr>
          <p:cNvSpPr/>
          <p:nvPr/>
        </p:nvSpPr>
        <p:spPr>
          <a:xfrm>
            <a:off x="7105467" y="4514566"/>
            <a:ext cx="1542944" cy="388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16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4346443" y="3126091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 is deleted successfully!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3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6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FDC381F1-31D5-5377-1D0B-F3949FE56490}"/>
              </a:ext>
            </a:extLst>
          </p:cNvPr>
          <p:cNvSpPr/>
          <p:nvPr/>
        </p:nvSpPr>
        <p:spPr>
          <a:xfrm>
            <a:off x="1509902" y="645458"/>
            <a:ext cx="9233566" cy="557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C78091B-7AB3-D896-E722-450296D0E656}"/>
              </a:ext>
            </a:extLst>
          </p:cNvPr>
          <p:cNvSpPr/>
          <p:nvPr/>
        </p:nvSpPr>
        <p:spPr>
          <a:xfrm>
            <a:off x="10417487" y="779008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3">
            <a:extLst>
              <a:ext uri="{FF2B5EF4-FFF2-40B4-BE49-F238E27FC236}">
                <a16:creationId xmlns:a16="http://schemas.microsoft.com/office/drawing/2014/main" id="{F21096B6-F7DF-4001-9DAE-1ACC117D9A04}"/>
              </a:ext>
            </a:extLst>
          </p:cNvPr>
          <p:cNvSpPr txBox="1"/>
          <p:nvPr/>
        </p:nvSpPr>
        <p:spPr>
          <a:xfrm>
            <a:off x="1568323" y="715570"/>
            <a:ext cx="292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Redefinition words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D676-C82E-4D5D-A4AD-5FA28ABE9154}"/>
              </a:ext>
            </a:extLst>
          </p:cNvPr>
          <p:cNvSpPr txBox="1"/>
          <p:nvPr/>
        </p:nvSpPr>
        <p:spPr>
          <a:xfrm>
            <a:off x="1635970" y="2184468"/>
            <a:ext cx="129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Parts of speech</a:t>
            </a:r>
            <a:endParaRPr lang="vi-V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6F0B9-7713-C0CF-D900-14CF813EFBE0}"/>
              </a:ext>
            </a:extLst>
          </p:cNvPr>
          <p:cNvSpPr txBox="1"/>
          <p:nvPr/>
        </p:nvSpPr>
        <p:spPr>
          <a:xfrm>
            <a:off x="1635970" y="2762966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BDEBF-4EA6-E2AD-1230-F1A2C2B22E87}"/>
              </a:ext>
            </a:extLst>
          </p:cNvPr>
          <p:cNvSpPr txBox="1"/>
          <p:nvPr/>
        </p:nvSpPr>
        <p:spPr>
          <a:xfrm>
            <a:off x="1635970" y="397830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Meaning</a:t>
            </a:r>
            <a:endParaRPr lang="vi-V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E528-F37A-AA53-4B31-510846EC395C}"/>
              </a:ext>
            </a:extLst>
          </p:cNvPr>
          <p:cNvSpPr txBox="1"/>
          <p:nvPr/>
        </p:nvSpPr>
        <p:spPr>
          <a:xfrm>
            <a:off x="1610504" y="1302581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51475-D928-1110-0C57-770A8BF0AD9F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73EDD-46BF-D2DB-1C41-C0839E030DE0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C7944-4D1C-7EA0-A7FC-5E733397F237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345F1-3396-0041-0C74-6DB4472108F6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53171-4472-66E7-2FD7-F2C5E57AF55C}"/>
              </a:ext>
            </a:extLst>
          </p:cNvPr>
          <p:cNvSpPr txBox="1"/>
          <p:nvPr/>
        </p:nvSpPr>
        <p:spPr>
          <a:xfrm>
            <a:off x="1635970" y="3352896"/>
            <a:ext cx="90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A1E8AE-97C1-A391-F92E-981E09BAC1E9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A22F2-687F-3D69-C152-DBAF67AA9A8F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02DC-D74A-A8C0-BEED-FE3D471698BE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Hình chữ nhật 4">
            <a:extLst>
              <a:ext uri="{FF2B5EF4-FFF2-40B4-BE49-F238E27FC236}">
                <a16:creationId xmlns:a16="http://schemas.microsoft.com/office/drawing/2014/main" id="{361C77BC-443F-2A02-09EC-409D3DCA138B}"/>
              </a:ext>
            </a:extLst>
          </p:cNvPr>
          <p:cNvSpPr/>
          <p:nvPr/>
        </p:nvSpPr>
        <p:spPr>
          <a:xfrm>
            <a:off x="8789049" y="5645060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Hình chữ nhật 4">
            <a:extLst>
              <a:ext uri="{FF2B5EF4-FFF2-40B4-BE49-F238E27FC236}">
                <a16:creationId xmlns:a16="http://schemas.microsoft.com/office/drawing/2014/main" id="{482304D9-E13B-5D27-936F-DEDDEAC55354}"/>
              </a:ext>
            </a:extLst>
          </p:cNvPr>
          <p:cNvSpPr/>
          <p:nvPr/>
        </p:nvSpPr>
        <p:spPr>
          <a:xfrm>
            <a:off x="7005382" y="5645060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32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Đường nối Thẳng 23">
            <a:extLst>
              <a:ext uri="{FF2B5EF4-FFF2-40B4-BE49-F238E27FC236}">
                <a16:creationId xmlns:a16="http://schemas.microsoft.com/office/drawing/2014/main" id="{35CB14B9-1211-8E33-1DC4-65B3E85E516C}"/>
              </a:ext>
            </a:extLst>
          </p:cNvPr>
          <p:cNvCxnSpPr>
            <a:cxnSpLocks/>
          </p:cNvCxnSpPr>
          <p:nvPr/>
        </p:nvCxnSpPr>
        <p:spPr>
          <a:xfrm>
            <a:off x="-1180632" y="1506332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Hộp Văn bản 24">
            <a:extLst>
              <a:ext uri="{FF2B5EF4-FFF2-40B4-BE49-F238E27FC236}">
                <a16:creationId xmlns:a16="http://schemas.microsoft.com/office/drawing/2014/main" id="{238F75C4-C793-E993-5855-B78743988928}"/>
              </a:ext>
            </a:extLst>
          </p:cNvPr>
          <p:cNvSpPr txBox="1"/>
          <p:nvPr/>
        </p:nvSpPr>
        <p:spPr>
          <a:xfrm>
            <a:off x="-3979272" y="182665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Hình ảnh 29">
            <a:extLst>
              <a:ext uri="{FF2B5EF4-FFF2-40B4-BE49-F238E27FC236}">
                <a16:creationId xmlns:a16="http://schemas.microsoft.com/office/drawing/2014/main" id="{3CAB6753-5F56-4A41-B8A7-A72080A6A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6281" y="1803216"/>
            <a:ext cx="2703786" cy="4947145"/>
          </a:xfrm>
          <a:prstGeom prst="rect">
            <a:avLst/>
          </a:prstGeom>
        </p:spPr>
      </p:pic>
      <p:pic>
        <p:nvPicPr>
          <p:cNvPr id="7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66ABE453-D8E7-0F1D-AAE5-D4924EF045E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6281" y="707228"/>
            <a:ext cx="620684" cy="620684"/>
          </a:xfrm>
          <a:prstGeom prst="rect">
            <a:avLst/>
          </a:prstGeom>
        </p:spPr>
      </p:pic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8579BCE1-8EE2-D75B-4089-F2FEF7030C43}"/>
              </a:ext>
            </a:extLst>
          </p:cNvPr>
          <p:cNvSpPr/>
          <p:nvPr/>
        </p:nvSpPr>
        <p:spPr>
          <a:xfrm>
            <a:off x="-4154290" y="-7731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F3F356D4-6A4F-E602-2B58-A22BBFA3E763}"/>
              </a:ext>
            </a:extLst>
          </p:cNvPr>
          <p:cNvSpPr txBox="1"/>
          <p:nvPr/>
        </p:nvSpPr>
        <p:spPr>
          <a:xfrm>
            <a:off x="-2607604" y="26763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5" name="Đường nối Thẳng 6">
            <a:extLst>
              <a:ext uri="{FF2B5EF4-FFF2-40B4-BE49-F238E27FC236}">
                <a16:creationId xmlns:a16="http://schemas.microsoft.com/office/drawing/2014/main" id="{AA11D4D6-6E1D-69C2-A8B6-933987079C4C}"/>
              </a:ext>
            </a:extLst>
          </p:cNvPr>
          <p:cNvCxnSpPr/>
          <p:nvPr/>
        </p:nvCxnSpPr>
        <p:spPr>
          <a:xfrm>
            <a:off x="-3849492" y="719928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ome - Free web icons">
            <a:extLst>
              <a:ext uri="{FF2B5EF4-FFF2-40B4-BE49-F238E27FC236}">
                <a16:creationId xmlns:a16="http://schemas.microsoft.com/office/drawing/2014/main" id="{5C5576E7-391D-735E-B847-BBF0FF243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4315" y="1108484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E3B7AC19-7F43-D5C3-E62E-FFEBE80F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04122" y="362552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3CDD3AB1-E63C-E984-8C7C-402440E4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3427" y="27839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18CFDCB6-B832-D593-AAD5-619F36F7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4328" y="5265673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Game icons for free download | Freepik">
            <a:extLst>
              <a:ext uri="{FF2B5EF4-FFF2-40B4-BE49-F238E27FC236}">
                <a16:creationId xmlns:a16="http://schemas.microsoft.com/office/drawing/2014/main" id="{87BA5313-0556-A2A2-08AC-0AD2D8C4F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44228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B1C4111D-68AC-64A4-C2B4-17A206D4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878" y="1942299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Hộp Văn bản 9">
            <a:extLst>
              <a:ext uri="{FF2B5EF4-FFF2-40B4-BE49-F238E27FC236}">
                <a16:creationId xmlns:a16="http://schemas.microsoft.com/office/drawing/2014/main" id="{08AAE672-AB8D-A636-3C93-07B3D875C7DD}"/>
              </a:ext>
            </a:extLst>
          </p:cNvPr>
          <p:cNvSpPr txBox="1"/>
          <p:nvPr/>
        </p:nvSpPr>
        <p:spPr>
          <a:xfrm>
            <a:off x="-2874261" y="1207561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Hộp Văn bản 10">
            <a:extLst>
              <a:ext uri="{FF2B5EF4-FFF2-40B4-BE49-F238E27FC236}">
                <a16:creationId xmlns:a16="http://schemas.microsoft.com/office/drawing/2014/main" id="{CEBB5D28-F078-5459-14F9-2D4BFA0E1C07}"/>
              </a:ext>
            </a:extLst>
          </p:cNvPr>
          <p:cNvSpPr txBox="1"/>
          <p:nvPr/>
        </p:nvSpPr>
        <p:spPr>
          <a:xfrm>
            <a:off x="-2874261" y="202100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Hộp Văn bản 14">
            <a:extLst>
              <a:ext uri="{FF2B5EF4-FFF2-40B4-BE49-F238E27FC236}">
                <a16:creationId xmlns:a16="http://schemas.microsoft.com/office/drawing/2014/main" id="{AD01ED20-5398-BE9A-315B-97E6A3EEBA4A}"/>
              </a:ext>
            </a:extLst>
          </p:cNvPr>
          <p:cNvSpPr txBox="1"/>
          <p:nvPr/>
        </p:nvSpPr>
        <p:spPr>
          <a:xfrm>
            <a:off x="-2874261" y="2877695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Hộp Văn bản 16">
            <a:extLst>
              <a:ext uri="{FF2B5EF4-FFF2-40B4-BE49-F238E27FC236}">
                <a16:creationId xmlns:a16="http://schemas.microsoft.com/office/drawing/2014/main" id="{77215A41-669B-09A7-874F-4302D3E72BFB}"/>
              </a:ext>
            </a:extLst>
          </p:cNvPr>
          <p:cNvSpPr txBox="1"/>
          <p:nvPr/>
        </p:nvSpPr>
        <p:spPr>
          <a:xfrm>
            <a:off x="-2844606" y="3686282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Hộp Văn bản 20">
            <a:extLst>
              <a:ext uri="{FF2B5EF4-FFF2-40B4-BE49-F238E27FC236}">
                <a16:creationId xmlns:a16="http://schemas.microsoft.com/office/drawing/2014/main" id="{62948551-969A-2AB6-6DA4-84497B02F525}"/>
              </a:ext>
            </a:extLst>
          </p:cNvPr>
          <p:cNvSpPr txBox="1"/>
          <p:nvPr/>
        </p:nvSpPr>
        <p:spPr>
          <a:xfrm>
            <a:off x="-2844606" y="448019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Hộp Văn bản 4">
            <a:extLst>
              <a:ext uri="{FF2B5EF4-FFF2-40B4-BE49-F238E27FC236}">
                <a16:creationId xmlns:a16="http://schemas.microsoft.com/office/drawing/2014/main" id="{352DCBF4-5382-A0F7-DB57-9FD8279D1AA0}"/>
              </a:ext>
            </a:extLst>
          </p:cNvPr>
          <p:cNvSpPr txBox="1"/>
          <p:nvPr/>
        </p:nvSpPr>
        <p:spPr>
          <a:xfrm>
            <a:off x="-2851270" y="528110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AAC0EEDB-6BFC-3D98-8EDB-AEE9CAAD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78223" y="6061714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Hộp Văn bản 18">
            <a:extLst>
              <a:ext uri="{FF2B5EF4-FFF2-40B4-BE49-F238E27FC236}">
                <a16:creationId xmlns:a16="http://schemas.microsoft.com/office/drawing/2014/main" id="{62E5010A-C219-E76D-2958-D16148B786D4}"/>
              </a:ext>
            </a:extLst>
          </p:cNvPr>
          <p:cNvSpPr txBox="1"/>
          <p:nvPr/>
        </p:nvSpPr>
        <p:spPr>
          <a:xfrm>
            <a:off x="-2851270" y="6120048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Hình chữ nhật 19">
            <a:extLst>
              <a:ext uri="{FF2B5EF4-FFF2-40B4-BE49-F238E27FC236}">
                <a16:creationId xmlns:a16="http://schemas.microsoft.com/office/drawing/2014/main" id="{FA4430AD-F3F1-4530-2C08-6893A1541BEB}"/>
              </a:ext>
            </a:extLst>
          </p:cNvPr>
          <p:cNvSpPr/>
          <p:nvPr/>
        </p:nvSpPr>
        <p:spPr>
          <a:xfrm>
            <a:off x="-4162964" y="960138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1417</Words>
  <Application>Microsoft Office PowerPoint</Application>
  <PresentationFormat>Widescreen</PresentationFormat>
  <Paragraphs>551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DEBUG FREE TRIAL</vt:lpstr>
      <vt:lpstr>Franklin Gothic Demi</vt:lpstr>
      <vt:lpstr>Lucida Bright</vt:lpstr>
      <vt:lpstr>Segoe UI</vt:lpstr>
      <vt:lpstr>Segoe UI Historic</vt:lpstr>
      <vt:lpstr>Segoe UI Light</vt:lpstr>
      <vt:lpstr>Segoe UI Semibold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Phan Anh Tú</cp:lastModifiedBy>
  <cp:revision>23</cp:revision>
  <dcterms:created xsi:type="dcterms:W3CDTF">2023-10-18T01:11:53Z</dcterms:created>
  <dcterms:modified xsi:type="dcterms:W3CDTF">2023-11-14T15:52:51Z</dcterms:modified>
</cp:coreProperties>
</file>